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3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1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9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4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2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4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5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9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6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4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C2936-826D-4296-B18C-390731ACD565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F8811-C100-42D7-9690-18FEAA67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8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 Part 2 (Semantics)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of function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happens when a function </a:t>
            </a:r>
            <a:r>
              <a:rPr lang="en-US" b="1" dirty="0" smtClean="0"/>
              <a:t>definition </a:t>
            </a:r>
            <a:r>
              <a:rPr lang="en-US" dirty="0" smtClean="0"/>
              <a:t>is encountered in a file that is being executed?</a:t>
            </a:r>
          </a:p>
          <a:p>
            <a:r>
              <a:rPr lang="en-US" dirty="0" smtClean="0"/>
              <a:t>When the keyword </a:t>
            </a:r>
            <a:r>
              <a:rPr lang="en-US" b="1" dirty="0" err="1" smtClean="0"/>
              <a:t>def</a:t>
            </a:r>
            <a:r>
              <a:rPr lang="en-US" dirty="0" smtClean="0"/>
              <a:t> is encountered, Python makes a note of the identifier following it, as a function name.  All the lines that are indented (the ‘body’) after the </a:t>
            </a:r>
            <a:r>
              <a:rPr lang="en-US" dirty="0" err="1" smtClean="0"/>
              <a:t>def</a:t>
            </a:r>
            <a:r>
              <a:rPr lang="en-US" dirty="0" smtClean="0"/>
              <a:t> line are recorded as the function definition. The lines of the body are </a:t>
            </a:r>
            <a:r>
              <a:rPr lang="en-US" b="1" dirty="0" smtClean="0"/>
              <a:t>NOT</a:t>
            </a:r>
            <a:r>
              <a:rPr lang="en-US" dirty="0" smtClean="0"/>
              <a:t> executed at that time.  They are simply recorded as part of that function.  </a:t>
            </a:r>
            <a:endParaRPr lang="en-US" dirty="0"/>
          </a:p>
          <a:p>
            <a:r>
              <a:rPr lang="en-US" dirty="0" smtClean="0"/>
              <a:t>If there are syntax errors in the function definition, they will NOT be noted at that time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2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of a function call (invocation)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function which is doing the calling is paused – put on hold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Copies of the argument values are </a:t>
            </a:r>
            <a:r>
              <a:rPr lang="en-US" dirty="0" smtClean="0"/>
              <a:t>put </a:t>
            </a:r>
            <a:r>
              <a:rPr lang="en-US" dirty="0" smtClean="0"/>
              <a:t>in the places where the parameters are in the function definition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Execution starts with the start of the function definition and continues until either a return statement is executed or the definition runs out of code – any local variables are created as needed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 the point of return, the copies of the arguments and any </a:t>
            </a:r>
            <a:r>
              <a:rPr lang="en-US" dirty="0" smtClean="0"/>
              <a:t>local variables </a:t>
            </a:r>
            <a:r>
              <a:rPr lang="en-US" dirty="0" smtClean="0"/>
              <a:t>created are destroyed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return value (or None) is passed back to the function doing the calling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calling function picks up where it left </a:t>
            </a:r>
            <a:r>
              <a:rPr lang="en-US" dirty="0" smtClean="0"/>
              <a:t>off, using the return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11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231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Functions Part 2 (Semantics)</vt:lpstr>
      <vt:lpstr>Semantics of function definitions</vt:lpstr>
      <vt:lpstr>Semantics of a function call (invocation)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Part 2 (Semantics)</dc:title>
  <dc:creator>Distance Learning Programs</dc:creator>
  <cp:lastModifiedBy>Distance Learning Programs</cp:lastModifiedBy>
  <cp:revision>9</cp:revision>
  <dcterms:created xsi:type="dcterms:W3CDTF">2014-06-18T20:24:23Z</dcterms:created>
  <dcterms:modified xsi:type="dcterms:W3CDTF">2014-06-23T17:12:58Z</dcterms:modified>
</cp:coreProperties>
</file>